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02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19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42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707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555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375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413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52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7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46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33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19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7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7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80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7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E6803-F0C5-4C0F-8AA7-065BDDA0BD2B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B0E2B5-E660-43BC-8802-D5E8219111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47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rche-in-frechen.d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2DDBD-15E1-491A-B4CC-4BACD3EA3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Infoabend zur Firmvorbereitung 2021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43104A-8F8A-4FC4-9338-F23331808B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04. Mai 2021</a:t>
            </a:r>
          </a:p>
        </p:txBody>
      </p:sp>
    </p:spTree>
    <p:extLst>
      <p:ext uri="{BB962C8B-B14F-4D97-AF65-F5344CB8AC3E}">
        <p14:creationId xmlns:p14="http://schemas.microsoft.com/office/powerpoint/2010/main" val="152260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1B29A-2C6F-41E5-AABD-948D4F8B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Fahrt nach Taizé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D7DDDE-E349-4D9F-9BB5-1BE11BF21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Zeitraum: 08. – 15. August (Sommerferien)</a:t>
            </a:r>
          </a:p>
          <a:p>
            <a:endParaRPr lang="de-DE" dirty="0"/>
          </a:p>
          <a:p>
            <a:r>
              <a:rPr lang="de-DE" dirty="0"/>
              <a:t>Wo?: Taizé in Frankreich</a:t>
            </a:r>
          </a:p>
          <a:p>
            <a:endParaRPr lang="de-DE" dirty="0"/>
          </a:p>
          <a:p>
            <a:r>
              <a:rPr lang="de-DE" dirty="0"/>
              <a:t>Kosten: 170,00 €</a:t>
            </a:r>
          </a:p>
          <a:p>
            <a:endParaRPr lang="de-DE" dirty="0"/>
          </a:p>
          <a:p>
            <a:r>
              <a:rPr lang="de-DE" dirty="0"/>
              <a:t>Vortreffen: 01. Juli</a:t>
            </a:r>
          </a:p>
          <a:p>
            <a:endParaRPr lang="de-DE" dirty="0"/>
          </a:p>
          <a:p>
            <a:r>
              <a:rPr lang="de-DE" dirty="0"/>
              <a:t>Nachtreffen: 05. September</a:t>
            </a:r>
          </a:p>
          <a:p>
            <a:endParaRPr lang="de-DE" dirty="0"/>
          </a:p>
          <a:p>
            <a:r>
              <a:rPr lang="de-DE" dirty="0"/>
              <a:t>max. 18 Personen </a:t>
            </a:r>
          </a:p>
        </p:txBody>
      </p:sp>
    </p:spTree>
    <p:extLst>
      <p:ext uri="{BB962C8B-B14F-4D97-AF65-F5344CB8AC3E}">
        <p14:creationId xmlns:p14="http://schemas.microsoft.com/office/powerpoint/2010/main" val="405085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FE5C4-4655-4BA4-933E-9A5A4E14B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Wochenenden in Frechen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3D072B-98C7-4116-8851-3697C855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Zeitraum: </a:t>
            </a:r>
          </a:p>
          <a:p>
            <a:pPr lvl="1"/>
            <a:r>
              <a:rPr lang="de-DE" dirty="0"/>
              <a:t>27. – 29. August</a:t>
            </a:r>
          </a:p>
          <a:p>
            <a:pPr lvl="1"/>
            <a:r>
              <a:rPr lang="de-DE" dirty="0"/>
              <a:t>10. – 12. September</a:t>
            </a:r>
          </a:p>
          <a:p>
            <a:pPr lvl="1"/>
            <a:r>
              <a:rPr lang="de-DE" dirty="0"/>
              <a:t>17. - 19. September</a:t>
            </a:r>
          </a:p>
          <a:p>
            <a:endParaRPr lang="de-DE" dirty="0"/>
          </a:p>
          <a:p>
            <a:r>
              <a:rPr lang="de-DE" dirty="0"/>
              <a:t>Wo?: in und um St. </a:t>
            </a:r>
            <a:r>
              <a:rPr lang="de-DE" dirty="0" err="1"/>
              <a:t>Audomar</a:t>
            </a:r>
            <a:endParaRPr lang="de-DE" dirty="0"/>
          </a:p>
          <a:p>
            <a:endParaRPr lang="de-DE" dirty="0"/>
          </a:p>
          <a:p>
            <a:r>
              <a:rPr lang="de-DE" dirty="0"/>
              <a:t>Kosten: 10,00€</a:t>
            </a:r>
          </a:p>
        </p:txBody>
      </p:sp>
    </p:spTree>
    <p:extLst>
      <p:ext uri="{BB962C8B-B14F-4D97-AF65-F5344CB8AC3E}">
        <p14:creationId xmlns:p14="http://schemas.microsoft.com/office/powerpoint/2010/main" val="3798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173FF-0627-4670-B7BB-F105F6E2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Kostenbeitrag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328E0F-E600-43E6-BE4A-9AFF2A25FF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77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FA855-1F79-4497-B98F-C299BF18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Corona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164BC9-DB5C-4A8D-AA66-8BDF29043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evtl. Vorlage eines negativen Corona-Tests vor Fahrtbeginn</a:t>
            </a:r>
          </a:p>
          <a:p>
            <a:pPr marL="0" indent="0">
              <a:buNone/>
            </a:pPr>
            <a:r>
              <a:rPr lang="de-DE" dirty="0"/>
              <a:t>	(je nach Situation und Regeln)</a:t>
            </a:r>
          </a:p>
          <a:p>
            <a:endParaRPr lang="de-DE" dirty="0"/>
          </a:p>
          <a:p>
            <a:r>
              <a:rPr lang="de-DE" dirty="0"/>
              <a:t>in den Häusern gibt es entsprechende Hygienekonzepte an die sich gehalten werden muss</a:t>
            </a:r>
          </a:p>
          <a:p>
            <a:endParaRPr lang="de-DE" dirty="0"/>
          </a:p>
          <a:p>
            <a:r>
              <a:rPr lang="de-DE" dirty="0"/>
              <a:t>sollten Fahrten wegen Corona nicht stattfinden können, gibt es in dem Zeitraum ein entsprechendes Ersatzprogramm (Ausnahme: </a:t>
            </a:r>
            <a:r>
              <a:rPr lang="de-DE" dirty="0" err="1"/>
              <a:t>Taizè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entsprechende Änderungen werden euch mitgeteilt!</a:t>
            </a:r>
          </a:p>
        </p:txBody>
      </p:sp>
    </p:spTree>
    <p:extLst>
      <p:ext uri="{BB962C8B-B14F-4D97-AF65-F5344CB8AC3E}">
        <p14:creationId xmlns:p14="http://schemas.microsoft.com/office/powerpoint/2010/main" val="1341552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C6A1F-5F5E-43EC-9731-2F7A6827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geht es nun weiter?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F2C3C7-6552-41CB-9CE2-A40209AE5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Übersicht der Infos ab dem 28.04.2021 auf </a:t>
            </a:r>
            <a:r>
              <a:rPr lang="de-DE" dirty="0">
                <a:hlinkClick r:id="rId2"/>
              </a:rPr>
              <a:t>www.kirche-in-frechen.de</a:t>
            </a:r>
            <a:r>
              <a:rPr lang="de-DE" dirty="0"/>
              <a:t> zum herunterladen</a:t>
            </a:r>
          </a:p>
          <a:p>
            <a:endParaRPr lang="de-DE" dirty="0"/>
          </a:p>
          <a:p>
            <a:r>
              <a:rPr lang="de-DE" dirty="0"/>
              <a:t>Anmelde-Unterlagen:</a:t>
            </a:r>
          </a:p>
          <a:p>
            <a:pPr lvl="1"/>
            <a:r>
              <a:rPr lang="de-DE" dirty="0"/>
              <a:t>ab dem 06. Mai auf </a:t>
            </a:r>
            <a:r>
              <a:rPr lang="de-DE" dirty="0">
                <a:hlinkClick r:id="rId2"/>
              </a:rPr>
              <a:t>www.kirche-in-frechen.de</a:t>
            </a:r>
            <a:r>
              <a:rPr lang="de-DE" dirty="0"/>
              <a:t> zum herunterladen</a:t>
            </a:r>
          </a:p>
          <a:p>
            <a:pPr lvl="1"/>
            <a:r>
              <a:rPr lang="de-DE" dirty="0"/>
              <a:t>vom 10. – 15. Mai </a:t>
            </a:r>
            <a:r>
              <a:rPr lang="de-DE" dirty="0" err="1"/>
              <a:t>abholbar</a:t>
            </a:r>
            <a:r>
              <a:rPr lang="de-DE" dirty="0"/>
              <a:t> im Pastoralbüro St. </a:t>
            </a:r>
            <a:r>
              <a:rPr lang="de-DE" dirty="0" err="1"/>
              <a:t>Audomar</a:t>
            </a:r>
            <a:endParaRPr lang="de-DE" dirty="0"/>
          </a:p>
          <a:p>
            <a:pPr lvl="1"/>
            <a:r>
              <a:rPr lang="de-DE" dirty="0" err="1"/>
              <a:t>abholbar</a:t>
            </a:r>
            <a:r>
              <a:rPr lang="de-DE" dirty="0"/>
              <a:t> in:</a:t>
            </a:r>
          </a:p>
          <a:p>
            <a:pPr lvl="2"/>
            <a:r>
              <a:rPr lang="de-DE" dirty="0"/>
              <a:t>Kirche St. </a:t>
            </a:r>
            <a:r>
              <a:rPr lang="de-DE" dirty="0" err="1"/>
              <a:t>Audomar</a:t>
            </a:r>
            <a:r>
              <a:rPr lang="de-DE" dirty="0"/>
              <a:t> am 10. Mai von 18 – 20 Uhr</a:t>
            </a:r>
          </a:p>
          <a:p>
            <a:pPr lvl="2"/>
            <a:r>
              <a:rPr lang="de-DE" dirty="0" err="1"/>
              <a:t>Hildeboldkirche</a:t>
            </a:r>
            <a:r>
              <a:rPr lang="de-DE" dirty="0"/>
              <a:t> am 13. Mai von 18 – 20 Uhr</a:t>
            </a:r>
          </a:p>
          <a:p>
            <a:pPr lvl="2"/>
            <a:r>
              <a:rPr lang="de-DE" dirty="0"/>
              <a:t>Kirche St. Antonius am 14. Mai von 18 – 20 Uhr</a:t>
            </a:r>
          </a:p>
        </p:txBody>
      </p:sp>
    </p:spTree>
    <p:extLst>
      <p:ext uri="{BB962C8B-B14F-4D97-AF65-F5344CB8AC3E}">
        <p14:creationId xmlns:p14="http://schemas.microsoft.com/office/powerpoint/2010/main" val="3523746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0279E-B988-40EF-864E-FFB031924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Abgabetermin der Anmelde-Unterlagen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69B208-3EE7-4B65-8D6D-772BA85F7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4800" dirty="0"/>
              <a:t>17. – 27. Mai im Pastoralbüro St. </a:t>
            </a:r>
            <a:r>
              <a:rPr lang="de-DE" sz="4800" dirty="0" err="1"/>
              <a:t>Audomar</a:t>
            </a:r>
            <a:endParaRPr lang="de-DE" sz="4800" dirty="0"/>
          </a:p>
          <a:p>
            <a:pPr marL="0" indent="0" algn="ctr">
              <a:buNone/>
            </a:pPr>
            <a:r>
              <a:rPr lang="de-DE" sz="2400" dirty="0"/>
              <a:t>(gerne auch in den dortigen Briefkasten werfen)</a:t>
            </a:r>
          </a:p>
          <a:p>
            <a:pPr marL="0" indent="0" algn="ctr">
              <a:buNone/>
            </a:pP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80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7A613-ED15-4A9F-8B14-A4F6ACEE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Im Anschluss an die Anmeldung bekommst Du dann per Mail weitere Informationen (Überweisung der Kosten, Kontaktdaten,…)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D03150-83DF-461D-A409-A57B712DE5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14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DFC3E-9258-490B-8A0E-F9CF4DD9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Firmung?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45BF64-4FB9-49EF-AFB7-B2B576F4B3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0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BBBFF-ADB3-4AA2-B6BB-4AED6A77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Voraussetzungen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A76264-35B9-4880-80C8-859209B52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Katholisch getauft</a:t>
            </a:r>
          </a:p>
          <a:p>
            <a:endParaRPr lang="de-DE" dirty="0"/>
          </a:p>
          <a:p>
            <a:r>
              <a:rPr lang="de-DE" dirty="0"/>
              <a:t>Beginn der Sommerferien 16 Jahre alt</a:t>
            </a:r>
          </a:p>
          <a:p>
            <a:endParaRPr lang="de-DE" dirty="0"/>
          </a:p>
          <a:p>
            <a:r>
              <a:rPr lang="de-DE" dirty="0"/>
              <a:t>Vorbereitungskurs teilnehmen</a:t>
            </a:r>
          </a:p>
          <a:p>
            <a:endParaRPr lang="de-DE" dirty="0"/>
          </a:p>
          <a:p>
            <a:r>
              <a:rPr lang="de-DE" dirty="0"/>
              <a:t>Wohnsitz nicht in Frechen? – Bescheinigung der anderen Gemeinde, dass eine Firmung in Frechen in Ordnung ist!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00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50F5D-F6FF-4B72-9C53-07D6DFBC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Keine Erstkommunion? – Kein Problem!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3FF6B6-78CB-4C34-A582-90B969A35E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43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35E87-D30F-48A4-A462-9D4C43E8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Allgemeiner Ablauf der Firmvorbereitung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EE19E-7289-4CF2-B265-0858EF7FE8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12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716ABE-A808-4BE8-BAF2-CE944A44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erwartet Dich?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91C0AA-B262-4BD0-B520-09BC35B0E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Anmeldung</a:t>
            </a:r>
          </a:p>
          <a:p>
            <a:r>
              <a:rPr lang="de-DE" dirty="0"/>
              <a:t>Aussendungsfeiern (12. oder 13. Juni, 18 Uhr in St. </a:t>
            </a:r>
            <a:r>
              <a:rPr lang="de-DE" dirty="0" err="1"/>
              <a:t>Audomar</a:t>
            </a:r>
            <a:r>
              <a:rPr lang="de-DE" dirty="0"/>
              <a:t>; Anmeldung online)</a:t>
            </a:r>
          </a:p>
          <a:p>
            <a:r>
              <a:rPr lang="de-DE" dirty="0"/>
              <a:t>1-2 Vortreffen, je nach Lage über Zoom oder Präsenz</a:t>
            </a:r>
          </a:p>
          <a:p>
            <a:r>
              <a:rPr lang="de-DE" dirty="0"/>
              <a:t>Jugendmesse (16. oder 23. September; Anmeldung online)</a:t>
            </a:r>
          </a:p>
          <a:p>
            <a:r>
              <a:rPr lang="de-DE" dirty="0"/>
              <a:t>Fahrt oder Wochenende</a:t>
            </a:r>
          </a:p>
          <a:p>
            <a:r>
              <a:rPr lang="de-DE" dirty="0"/>
              <a:t>Nachtreffen</a:t>
            </a:r>
          </a:p>
          <a:p>
            <a:r>
              <a:rPr lang="de-DE" dirty="0"/>
              <a:t>Anmeldegespräche </a:t>
            </a:r>
          </a:p>
          <a:p>
            <a:r>
              <a:rPr lang="de-DE" dirty="0" err="1"/>
              <a:t>Ritusprobe</a:t>
            </a:r>
            <a:endParaRPr lang="de-DE" dirty="0"/>
          </a:p>
          <a:p>
            <a:r>
              <a:rPr lang="de-DE" dirty="0" err="1"/>
              <a:t>Firmfeiern</a:t>
            </a:r>
            <a:r>
              <a:rPr lang="de-DE" dirty="0"/>
              <a:t> (10., 11., 16. November oder 09. Dezember)</a:t>
            </a:r>
          </a:p>
          <a:p>
            <a:r>
              <a:rPr lang="de-DE" dirty="0"/>
              <a:t>Dankmesse</a:t>
            </a:r>
          </a:p>
        </p:txBody>
      </p:sp>
    </p:spTree>
    <p:extLst>
      <p:ext uri="{BB962C8B-B14F-4D97-AF65-F5344CB8AC3E}">
        <p14:creationId xmlns:p14="http://schemas.microsoft.com/office/powerpoint/2010/main" val="165942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535AA-AB0C-458D-AF16-5DBC2647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Credo- Wochenende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388D95-EB4F-47FB-A119-687151020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Zeitraum: 14. - 17. Oktober (Herbstferien)</a:t>
            </a:r>
          </a:p>
          <a:p>
            <a:endParaRPr lang="de-DE" dirty="0"/>
          </a:p>
          <a:p>
            <a:r>
              <a:rPr lang="de-DE" dirty="0"/>
              <a:t>Wo?: Haus Steinbachtalsperre</a:t>
            </a:r>
          </a:p>
          <a:p>
            <a:endParaRPr lang="de-DE" dirty="0"/>
          </a:p>
          <a:p>
            <a:r>
              <a:rPr lang="de-DE" dirty="0"/>
              <a:t>Kosten: 85,00 €</a:t>
            </a:r>
          </a:p>
          <a:p>
            <a:endParaRPr lang="de-DE" dirty="0"/>
          </a:p>
          <a:p>
            <a:r>
              <a:rPr lang="de-DE" dirty="0"/>
              <a:t>zwei Vortreffen: 31. August und 07. September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min. 15 Personen; max. 25 Personen</a:t>
            </a:r>
          </a:p>
        </p:txBody>
      </p:sp>
    </p:spTree>
    <p:extLst>
      <p:ext uri="{BB962C8B-B14F-4D97-AF65-F5344CB8AC3E}">
        <p14:creationId xmlns:p14="http://schemas.microsoft.com/office/powerpoint/2010/main" val="380789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BDFD4-19D1-4A70-8CD9-070BE8C6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Pilgern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E9C6EF-5AE5-47BF-A28B-E2B515011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Zeitraum: 12. – 15. Oktober (Herbstferien)</a:t>
            </a:r>
          </a:p>
          <a:p>
            <a:endParaRPr lang="de-DE" dirty="0"/>
          </a:p>
          <a:p>
            <a:r>
              <a:rPr lang="de-DE" dirty="0"/>
              <a:t>Wo?: auf dem Weg zum Grab des Heiligen Matthias in Trier</a:t>
            </a:r>
          </a:p>
          <a:p>
            <a:endParaRPr lang="de-DE" dirty="0"/>
          </a:p>
          <a:p>
            <a:r>
              <a:rPr lang="de-DE" dirty="0"/>
              <a:t>Kosten: 100,00 €</a:t>
            </a:r>
          </a:p>
          <a:p>
            <a:endParaRPr lang="de-DE" dirty="0"/>
          </a:p>
          <a:p>
            <a:r>
              <a:rPr lang="de-DE" dirty="0"/>
              <a:t>zwei Vortreffen: 16. u. 28. September</a:t>
            </a:r>
          </a:p>
          <a:p>
            <a:endParaRPr lang="de-DE" dirty="0"/>
          </a:p>
          <a:p>
            <a:r>
              <a:rPr lang="de-DE" dirty="0"/>
              <a:t>Reisesegen am 09. Oktober</a:t>
            </a:r>
          </a:p>
          <a:p>
            <a:endParaRPr lang="de-DE" dirty="0"/>
          </a:p>
          <a:p>
            <a:r>
              <a:rPr lang="de-DE" dirty="0"/>
              <a:t>max. 15 Personen</a:t>
            </a:r>
          </a:p>
        </p:txBody>
      </p:sp>
    </p:spTree>
    <p:extLst>
      <p:ext uri="{BB962C8B-B14F-4D97-AF65-F5344CB8AC3E}">
        <p14:creationId xmlns:p14="http://schemas.microsoft.com/office/powerpoint/2010/main" val="55456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B19EA-9B9E-487C-8F39-3C4DA9ECA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 im Kloster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E792EF-A20E-4A1A-BDE6-12B2BCDCA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Zeitraum: 29. Oktober – 01. November (Allerheiligen)</a:t>
            </a:r>
          </a:p>
          <a:p>
            <a:endParaRPr lang="de-DE" dirty="0"/>
          </a:p>
          <a:p>
            <a:r>
              <a:rPr lang="de-DE" dirty="0"/>
              <a:t>Wo?: Kloster </a:t>
            </a:r>
            <a:r>
              <a:rPr lang="de-DE" dirty="0" err="1"/>
              <a:t>Gerleve</a:t>
            </a:r>
            <a:endParaRPr lang="de-DE" dirty="0"/>
          </a:p>
          <a:p>
            <a:endParaRPr lang="de-DE" dirty="0"/>
          </a:p>
          <a:p>
            <a:r>
              <a:rPr lang="de-DE" dirty="0"/>
              <a:t>Kosten: 85,00 €</a:t>
            </a:r>
          </a:p>
          <a:p>
            <a:endParaRPr lang="de-DE" dirty="0"/>
          </a:p>
          <a:p>
            <a:r>
              <a:rPr lang="de-DE" dirty="0"/>
              <a:t>Vortreffen: 27. Oktober</a:t>
            </a:r>
          </a:p>
          <a:p>
            <a:endParaRPr lang="de-DE" dirty="0"/>
          </a:p>
          <a:p>
            <a:r>
              <a:rPr lang="de-DE" dirty="0"/>
              <a:t>Nachtreffen: im Dezember</a:t>
            </a:r>
          </a:p>
          <a:p>
            <a:endParaRPr lang="de-DE" dirty="0"/>
          </a:p>
          <a:p>
            <a:r>
              <a:rPr lang="de-DE" dirty="0"/>
              <a:t>min. 15 Personen; max. 25 Personen</a:t>
            </a:r>
          </a:p>
        </p:txBody>
      </p:sp>
    </p:spTree>
    <p:extLst>
      <p:ext uri="{BB962C8B-B14F-4D97-AF65-F5344CB8AC3E}">
        <p14:creationId xmlns:p14="http://schemas.microsoft.com/office/powerpoint/2010/main" val="5992585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509</Words>
  <Application>Microsoft Office PowerPoint</Application>
  <PresentationFormat>Breitbild</PresentationFormat>
  <Paragraphs>104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Facette</vt:lpstr>
      <vt:lpstr>Infoabend zur Firmvorbereitung 2021</vt:lpstr>
      <vt:lpstr>Warum Firmung?</vt:lpstr>
      <vt:lpstr>Voraussetzungen</vt:lpstr>
      <vt:lpstr>Keine Erstkommunion? – Kein Problem!</vt:lpstr>
      <vt:lpstr>Allgemeiner Ablauf der Firmvorbereitung</vt:lpstr>
      <vt:lpstr>Was erwartet Dich?</vt:lpstr>
      <vt:lpstr>Credo- Wochenende</vt:lpstr>
      <vt:lpstr>Pilgern</vt:lpstr>
      <vt:lpstr>Tage im Kloster</vt:lpstr>
      <vt:lpstr>Fahrt nach Taizé</vt:lpstr>
      <vt:lpstr>Wochenenden in Frechen</vt:lpstr>
      <vt:lpstr>Der Kostenbeitrag</vt:lpstr>
      <vt:lpstr>Corona</vt:lpstr>
      <vt:lpstr>Wie geht es nun weiter?</vt:lpstr>
      <vt:lpstr>Abgabetermin der Anmelde-Unterlagen</vt:lpstr>
      <vt:lpstr>Im Anschluss an die Anmeldung bekommst Du dann per Mail weitere Informationen (Überweisung der Kosten, Kontaktdaten,…)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Infoabend zur Firmvorbereitung 2021</dc:title>
  <dc:creator>Schockemoehle, Kai Sebastian - GR-PR im aktiven Dienst</dc:creator>
  <cp:lastModifiedBy>Schockemoehle, Kai Sebastian - GR-PR im aktiven Dienst</cp:lastModifiedBy>
  <cp:revision>10</cp:revision>
  <dcterms:created xsi:type="dcterms:W3CDTF">2021-04-23T12:48:41Z</dcterms:created>
  <dcterms:modified xsi:type="dcterms:W3CDTF">2021-05-04T17:03:25Z</dcterms:modified>
</cp:coreProperties>
</file>